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42ED6-CBC4-4882-9684-F16C40B3BD82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FC95-2235-4C16-9181-196D46F8E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0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4FFC-6D02-4A3D-88C1-F40E3AFAAFB1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7C86-D409-4AE9-B323-5754228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Courthouse Photo Album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Benton County Public Works</a:t>
            </a:r>
          </a:p>
          <a:p>
            <a:r>
              <a:rPr lang="en-US" dirty="0" smtClean="0"/>
              <a:t>January 15,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3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9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64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6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6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79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89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61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.2002.001.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82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08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02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24-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36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68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78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13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26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19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.2002.001.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5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093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162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467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964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343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662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691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7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159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82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780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140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78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17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130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773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725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01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05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68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4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0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7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5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2002.001.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5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On-screen Show (4:3)</PresentationFormat>
  <Paragraphs>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Courthouse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Courthouse Photo Album</dc:title>
  <dc:creator>WYNE Debie S</dc:creator>
  <cp:lastModifiedBy>WYNE Debie S</cp:lastModifiedBy>
  <cp:revision>2</cp:revision>
  <dcterms:created xsi:type="dcterms:W3CDTF">2013-01-15T23:19:49Z</dcterms:created>
  <dcterms:modified xsi:type="dcterms:W3CDTF">2013-01-15T23:35:41Z</dcterms:modified>
</cp:coreProperties>
</file>