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  <p:sldId id="298" r:id="rId44"/>
    <p:sldId id="299" r:id="rId45"/>
  </p:sldIdLst>
  <p:sldSz cx="9144000" cy="6858000" type="screen4x3"/>
  <p:notesSz cx="7010400" cy="9223375"/>
  <p:photoAlbum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6" d="100"/>
          <a:sy n="66" d="100"/>
        </p:scale>
        <p:origin x="-1264" y="-5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7FA4BE-7C7A-425F-B17D-D0657DE3F240}" type="datetimeFigureOut">
              <a:rPr lang="en-US" smtClean="0"/>
              <a:t>1/15/2013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762265-AB11-4606-927F-96A70288C4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4327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7FA4BE-7C7A-425F-B17D-D0657DE3F240}" type="datetimeFigureOut">
              <a:rPr lang="en-US" smtClean="0"/>
              <a:t>1/15/2013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762265-AB11-4606-927F-96A70288C4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48511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7FA4BE-7C7A-425F-B17D-D0657DE3F240}" type="datetimeFigureOut">
              <a:rPr lang="en-US" smtClean="0"/>
              <a:t>1/15/2013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762265-AB11-4606-927F-96A70288C4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41028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7FA4BE-7C7A-425F-B17D-D0657DE3F240}" type="datetimeFigureOut">
              <a:rPr lang="en-US" smtClean="0"/>
              <a:t>1/15/2013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762265-AB11-4606-927F-96A70288C4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99021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7FA4BE-7C7A-425F-B17D-D0657DE3F240}" type="datetimeFigureOut">
              <a:rPr lang="en-US" smtClean="0"/>
              <a:t>1/15/2013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762265-AB11-4606-927F-96A70288C4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5564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7FA4BE-7C7A-425F-B17D-D0657DE3F240}" type="datetimeFigureOut">
              <a:rPr lang="en-US" smtClean="0"/>
              <a:t>1/15/2013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762265-AB11-4606-927F-96A70288C4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34808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7FA4BE-7C7A-425F-B17D-D0657DE3F240}" type="datetimeFigureOut">
              <a:rPr lang="en-US" smtClean="0"/>
              <a:t>1/15/2013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762265-AB11-4606-927F-96A70288C4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36478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7FA4BE-7C7A-425F-B17D-D0657DE3F240}" type="datetimeFigureOut">
              <a:rPr lang="en-US" smtClean="0"/>
              <a:t>1/15/2013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762265-AB11-4606-927F-96A70288C4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0996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7FA4BE-7C7A-425F-B17D-D0657DE3F240}" type="datetimeFigureOut">
              <a:rPr lang="en-US" smtClean="0"/>
              <a:t>1/15/2013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762265-AB11-4606-927F-96A70288C4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98034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7FA4BE-7C7A-425F-B17D-D0657DE3F240}" type="datetimeFigureOut">
              <a:rPr lang="en-US" smtClean="0"/>
              <a:t>1/15/2013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762265-AB11-4606-927F-96A70288C4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06035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7FA4BE-7C7A-425F-B17D-D0657DE3F240}" type="datetimeFigureOut">
              <a:rPr lang="en-US" smtClean="0"/>
              <a:t>1/15/2013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762265-AB11-4606-927F-96A70288C4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73421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7FA4BE-7C7A-425F-B17D-D0657DE3F240}" type="datetimeFigureOut">
              <a:rPr lang="en-US" smtClean="0"/>
              <a:t>1/15/2013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762265-AB11-4606-927F-96A70288C4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73073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Photo Album #3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Benton County Public Works</a:t>
            </a:r>
          </a:p>
          <a:p>
            <a:r>
              <a:rPr lang="en-US" dirty="0" smtClean="0"/>
              <a:t>January 15, 2013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642882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M000513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57581588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M000514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28482472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M000515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14144977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M000516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06516604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M000517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26045021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M000518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89224367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M000519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62336834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M000520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13095366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M000521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19203330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M000522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22035565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M000505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75686649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M000523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94660134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M000524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95274882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M000543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25263313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M000544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25459317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M000545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85197368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M000546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01470749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M000547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93601155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M000548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78431518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M000549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57755746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M000550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45771299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M000506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45903918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M000551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05782522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M000552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33903348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M000553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28279152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M000554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21478599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M000555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48209652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M000556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371968795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M000557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669048444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M000558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59626568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M000559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774549131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M000560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83991660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M000507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628750225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M000561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326242088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M000562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128590821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M000563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66729832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M000564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48338884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M000565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73854778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M000508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67182262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M000509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93231980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M000510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8370855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M000511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9054158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M000512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98420796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12</Words>
  <Application>Microsoft Office PowerPoint</Application>
  <PresentationFormat>On-screen Show (4:3)</PresentationFormat>
  <Paragraphs>3</Paragraphs>
  <Slides>44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44</vt:i4>
      </vt:variant>
    </vt:vector>
  </HeadingPairs>
  <TitlesOfParts>
    <vt:vector size="45" baseType="lpstr">
      <vt:lpstr>Office Theme</vt:lpstr>
      <vt:lpstr>Photo Album #3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Photo Album #3</dc:title>
  <dc:creator>WYNE Debie S</dc:creator>
  <cp:lastModifiedBy>WYNE Debie S</cp:lastModifiedBy>
  <cp:revision>1</cp:revision>
  <dcterms:created xsi:type="dcterms:W3CDTF">2013-01-16T00:08:41Z</dcterms:created>
  <dcterms:modified xsi:type="dcterms:W3CDTF">2013-01-16T00:09:43Z</dcterms:modified>
</cp:coreProperties>
</file>