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7010400" cy="9223375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64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D0123-B64B-4D94-AA61-68B6B32FBA61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D129E-15A4-4541-8ECC-DDBD8E6EE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794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D0123-B64B-4D94-AA61-68B6B32FBA61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D129E-15A4-4541-8ECC-DDBD8E6EE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74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D0123-B64B-4D94-AA61-68B6B32FBA61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D129E-15A4-4541-8ECC-DDBD8E6EE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766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D0123-B64B-4D94-AA61-68B6B32FBA61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D129E-15A4-4541-8ECC-DDBD8E6EE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642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D0123-B64B-4D94-AA61-68B6B32FBA61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D129E-15A4-4541-8ECC-DDBD8E6EE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273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D0123-B64B-4D94-AA61-68B6B32FBA61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D129E-15A4-4541-8ECC-DDBD8E6EE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013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D0123-B64B-4D94-AA61-68B6B32FBA61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D129E-15A4-4541-8ECC-DDBD8E6EE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679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D0123-B64B-4D94-AA61-68B6B32FBA61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D129E-15A4-4541-8ECC-DDBD8E6EE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213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D0123-B64B-4D94-AA61-68B6B32FBA61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D129E-15A4-4541-8ECC-DDBD8E6EE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699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D0123-B64B-4D94-AA61-68B6B32FBA61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D129E-15A4-4541-8ECC-DDBD8E6EE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552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D0123-B64B-4D94-AA61-68B6B32FBA61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D129E-15A4-4541-8ECC-DDBD8E6EE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02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D0123-B64B-4D94-AA61-68B6B32FBA61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D129E-15A4-4541-8ECC-DDBD8E6EE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601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Photo Album #2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Benton County Public Works</a:t>
            </a:r>
          </a:p>
          <a:p>
            <a:r>
              <a:rPr lang="en-US" dirty="0" smtClean="0"/>
              <a:t>January 15,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384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2002.001.00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6323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2002.001.00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3376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2002.001.00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5692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2002.001.00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5166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2002.001.004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9214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2002.001.004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4144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2002.001.004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4072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2002.001.004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07771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2002.001.004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6290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2002.001.004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7216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2002.001.0024-00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04497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2002.001.004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64889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2002.001.005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04588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2002.001.005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10277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2002.001.005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5932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2002.001.005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24354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2002.001.005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49018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2002.001.005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52962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2002.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3653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2002.001.00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4686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2002.001.00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7817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2002.001.00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4934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2002.001.00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4677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2002.001.00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0016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2002.001.00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7250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2002.001.00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72858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</Words>
  <Application>Microsoft Office PowerPoint</Application>
  <PresentationFormat>On-screen Show (4:3)</PresentationFormat>
  <Paragraphs>3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Photo Album #2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 #2</dc:title>
  <dc:creator>WYNE Debie S</dc:creator>
  <cp:lastModifiedBy>WYNE Debie S</cp:lastModifiedBy>
  <cp:revision>1</cp:revision>
  <dcterms:created xsi:type="dcterms:W3CDTF">2013-01-16T00:06:41Z</dcterms:created>
  <dcterms:modified xsi:type="dcterms:W3CDTF">2013-01-16T00:08:03Z</dcterms:modified>
</cp:coreProperties>
</file>